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56B33-867D-4FAE-A411-7DF32F81D4ED}" type="datetimeFigureOut">
              <a:rPr lang="en-US" smtClean="0"/>
              <a:t>9/20/2009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A1A0F-9346-4BD0-941A-45F33F0D5E9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A1A0F-9346-4BD0-941A-45F33F0D5E9C}" type="slidenum">
              <a:rPr lang="en-GB" smtClean="0"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A1A0F-9346-4BD0-941A-45F33F0D5E9C}" type="slidenum">
              <a:rPr lang="en-GB" smtClean="0"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A1A0F-9346-4BD0-941A-45F33F0D5E9C}" type="slidenum">
              <a:rPr lang="en-GB" smtClean="0"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A1A0F-9346-4BD0-941A-45F33F0D5E9C}" type="slidenum">
              <a:rPr lang="en-GB" smtClean="0"/>
              <a:t>4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9/20/2009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esaw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00364" y="2357430"/>
            <a:ext cx="2714644" cy="19288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 fontScale="90000"/>
          </a:bodyPr>
          <a:lstStyle/>
          <a:p>
            <a:pPr algn="just"/>
            <a:r>
              <a:rPr lang="en-GB" dirty="0" smtClean="0"/>
              <a:t>Today we’re going to start to learn about.....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28728" y="4813994"/>
            <a:ext cx="59293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Algebra</a:t>
            </a:r>
            <a:endParaRPr lang="en-US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500306"/>
            <a:ext cx="7924800" cy="1371600"/>
          </a:xfrm>
        </p:spPr>
        <p:txBody>
          <a:bodyPr/>
          <a:lstStyle/>
          <a:p>
            <a:r>
              <a:rPr lang="en-GB" dirty="0" smtClean="0"/>
              <a:t>...a brain fertiliser activity....</a:t>
            </a:r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...year 7 go in search of the unknown!</a:t>
            </a:r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19166" y="500042"/>
            <a:ext cx="7924800" cy="1371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But</a:t>
            </a:r>
            <a:r>
              <a:rPr kumimoji="0" lang="en-GB" sz="4800" b="0" i="0" u="none" strike="noStrike" kern="1200" cap="none" spc="-100" normalizeH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first</a:t>
            </a:r>
            <a:r>
              <a:rPr kumimoji="0" lang="en-GB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....</a:t>
            </a:r>
            <a:endParaRPr kumimoji="0" lang="en-GB" sz="48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4"/>
            <a:ext cx="7924800" cy="1371600"/>
          </a:xfrm>
        </p:spPr>
        <p:txBody>
          <a:bodyPr/>
          <a:lstStyle/>
          <a:p>
            <a:r>
              <a:rPr lang="en-GB" dirty="0" smtClean="0"/>
              <a:t>Work out what is missing....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1857364"/>
            <a:ext cx="7924800" cy="415767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GB" dirty="0" smtClean="0"/>
              <a:t>6 + ? = 17</a:t>
            </a:r>
          </a:p>
          <a:p>
            <a:pPr marL="457200" indent="-457200">
              <a:buAutoNum type="arabicPeriod"/>
            </a:pPr>
            <a:r>
              <a:rPr lang="en-GB" dirty="0" smtClean="0"/>
              <a:t>14 - ? = 10</a:t>
            </a:r>
          </a:p>
          <a:p>
            <a:pPr marL="457200" indent="-457200">
              <a:buAutoNum type="arabicPeriod"/>
            </a:pPr>
            <a:r>
              <a:rPr lang="en-GB" dirty="0" smtClean="0"/>
              <a:t>? x 3 = 9</a:t>
            </a:r>
          </a:p>
          <a:p>
            <a:pPr marL="457200" indent="-457200">
              <a:buAutoNum type="arabicPeriod"/>
            </a:pPr>
            <a:r>
              <a:rPr lang="en-GB" dirty="0" smtClean="0"/>
              <a:t>10 ÷ ? = 5</a:t>
            </a:r>
          </a:p>
          <a:p>
            <a:pPr marL="457200" indent="-457200">
              <a:buAutoNum type="arabicPeriod"/>
            </a:pPr>
            <a:r>
              <a:rPr lang="en-GB" dirty="0" smtClean="0"/>
              <a:t>8 ? 7 = 15</a:t>
            </a:r>
          </a:p>
          <a:p>
            <a:pPr marL="457200" indent="-457200">
              <a:buAutoNum type="arabicPeriod"/>
            </a:pPr>
            <a:r>
              <a:rPr lang="en-GB" dirty="0" smtClean="0"/>
              <a:t>5 ? 4 = 1</a:t>
            </a:r>
          </a:p>
          <a:p>
            <a:pPr marL="457200" indent="-457200">
              <a:buAutoNum type="arabicPeriod"/>
            </a:pPr>
            <a:r>
              <a:rPr lang="en-GB" dirty="0" smtClean="0"/>
              <a:t>2 ? 3 = 6</a:t>
            </a:r>
          </a:p>
          <a:p>
            <a:pPr marL="457200" indent="-457200">
              <a:buAutoNum type="arabicPeriod"/>
            </a:pPr>
            <a:r>
              <a:rPr lang="en-GB" dirty="0" smtClean="0"/>
              <a:t>12 ? 4 = 3</a:t>
            </a:r>
          </a:p>
          <a:p>
            <a:pPr marL="457200" indent="-457200"/>
            <a:endParaRPr lang="en-GB" dirty="0" smtClean="0"/>
          </a:p>
          <a:p>
            <a:pPr marL="457200" indent="-457200"/>
            <a:r>
              <a:rPr lang="en-GB" dirty="0" smtClean="0"/>
              <a:t>	Write in the back of your books. This should take no more than five minutes.</a:t>
            </a:r>
          </a:p>
          <a:p>
            <a:pPr marL="457200" indent="-457200">
              <a:buAutoNum type="arabicPeriod"/>
            </a:pPr>
            <a:endParaRPr lang="en-GB" dirty="0" smtClean="0"/>
          </a:p>
          <a:p>
            <a:pPr marL="457200" indent="-457200">
              <a:buAutoNum type="arabicPeriod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924800" cy="3714776"/>
          </a:xfrm>
        </p:spPr>
        <p:txBody>
          <a:bodyPr/>
          <a:lstStyle/>
          <a:p>
            <a:pPr algn="just"/>
            <a:r>
              <a:rPr lang="en-GB" dirty="0" smtClean="0"/>
              <a:t>Make up three similar puzzles of your own, add your name and swap with the person next to you. See if they can solve your puzzles!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will look at the scores at the end of the lesson. </a:t>
            </a:r>
            <a:endParaRPr lang="en-GB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112</TotalTime>
  <Words>121</Words>
  <Application>Microsoft Office PowerPoint</Application>
  <PresentationFormat>On-screen Show (4:3)</PresentationFormat>
  <Paragraphs>22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Today we’re going to start to learn about.....</vt:lpstr>
      <vt:lpstr>...a brain fertiliser activity....</vt:lpstr>
      <vt:lpstr>Work out what is missing....</vt:lpstr>
      <vt:lpstr>Make up three similar puzzles of your own, add your name and swap with the person next to you. See if they can solve your puzzles!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fertiliser activity....</dc:title>
  <dc:creator>Mum &amp; Dad</dc:creator>
  <cp:lastModifiedBy>Mum &amp; Dad</cp:lastModifiedBy>
  <cp:revision>13</cp:revision>
  <dcterms:created xsi:type="dcterms:W3CDTF">2009-09-20T22:04:21Z</dcterms:created>
  <dcterms:modified xsi:type="dcterms:W3CDTF">2009-09-20T23:56:26Z</dcterms:modified>
</cp:coreProperties>
</file>